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44342B-592F-4A1C-B8A9-84D4D9630DD3}" v="25" dt="2025-09-15T09:14:09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E3B40FFA-7910-4C9F-BD60-F3038868F0AD}"/>
    <pc:docChg chg="modSld">
      <pc:chgData name="Utilisateur" userId="clMfvt7lU9xL19JLw1UEbyIc5yFoIUNKtuUHFB6QFjQ=" providerId="None" clId="Web-{E3B40FFA-7910-4C9F-BD60-F3038868F0AD}" dt="2025-09-12T14:38:36.089" v="5"/>
      <pc:docMkLst>
        <pc:docMk/>
      </pc:docMkLst>
      <pc:sldChg chg="modSp">
        <pc:chgData name="Utilisateur" userId="clMfvt7lU9xL19JLw1UEbyIc5yFoIUNKtuUHFB6QFjQ=" providerId="None" clId="Web-{E3B40FFA-7910-4C9F-BD60-F3038868F0AD}" dt="2025-09-12T14:38:36.089" v="5"/>
        <pc:sldMkLst>
          <pc:docMk/>
          <pc:sldMk cId="1015110310" sldId="256"/>
        </pc:sldMkLst>
        <pc:spChg chg="mod">
          <ac:chgData name="Utilisateur" userId="clMfvt7lU9xL19JLw1UEbyIc5yFoIUNKtuUHFB6QFjQ=" providerId="None" clId="Web-{E3B40FFA-7910-4C9F-BD60-F3038868F0AD}" dt="2025-09-12T14:38:36.026" v="3"/>
          <ac:spMkLst>
            <pc:docMk/>
            <pc:sldMk cId="1015110310" sldId="256"/>
            <ac:spMk id="4" creationId="{8C5E2428-E2F7-9908-FA3B-E7FE37528025}"/>
          </ac:spMkLst>
        </pc:spChg>
        <pc:spChg chg="mod">
          <ac:chgData name="Utilisateur" userId="clMfvt7lU9xL19JLw1UEbyIc5yFoIUNKtuUHFB6QFjQ=" providerId="None" clId="Web-{E3B40FFA-7910-4C9F-BD60-F3038868F0AD}" dt="2025-09-12T14:38:36.026" v="4"/>
          <ac:spMkLst>
            <pc:docMk/>
            <pc:sldMk cId="1015110310" sldId="256"/>
            <ac:spMk id="5" creationId="{416B326F-6DC2-7955-3629-DAAB73E59676}"/>
          </ac:spMkLst>
        </pc:spChg>
        <pc:spChg chg="mod">
          <ac:chgData name="Utilisateur" userId="clMfvt7lU9xL19JLw1UEbyIc5yFoIUNKtuUHFB6QFjQ=" providerId="None" clId="Web-{E3B40FFA-7910-4C9F-BD60-F3038868F0AD}" dt="2025-09-12T14:38:36.089" v="5"/>
          <ac:spMkLst>
            <pc:docMk/>
            <pc:sldMk cId="1015110310" sldId="256"/>
            <ac:spMk id="6" creationId="{6A5AD54A-03F9-183D-8349-B59C4E647D44}"/>
          </ac:spMkLst>
        </pc:spChg>
      </pc:sldChg>
    </pc:docChg>
  </pc:docChgLst>
  <pc:docChgLst>
    <pc:chgData name="Utilisateur" userId="2V98qG2Bfyq53eK/13LYWE/eQXhj63abMhwTdDAhtPU=" providerId="None" clId="Web-{9E44342B-592F-4A1C-B8A9-84D4D9630DD3}"/>
    <pc:docChg chg="modSld">
      <pc:chgData name="Utilisateur" userId="2V98qG2Bfyq53eK/13LYWE/eQXhj63abMhwTdDAhtPU=" providerId="None" clId="Web-{9E44342B-592F-4A1C-B8A9-84D4D9630DD3}" dt="2025-09-15T09:14:08.747" v="15" actId="20577"/>
      <pc:docMkLst>
        <pc:docMk/>
      </pc:docMkLst>
      <pc:sldChg chg="delSp modSp">
        <pc:chgData name="Utilisateur" userId="2V98qG2Bfyq53eK/13LYWE/eQXhj63abMhwTdDAhtPU=" providerId="None" clId="Web-{9E44342B-592F-4A1C-B8A9-84D4D9630DD3}" dt="2025-09-15T09:14:08.747" v="15" actId="20577"/>
        <pc:sldMkLst>
          <pc:docMk/>
          <pc:sldMk cId="1015110310" sldId="256"/>
        </pc:sldMkLst>
        <pc:spChg chg="mod">
          <ac:chgData name="Utilisateur" userId="2V98qG2Bfyq53eK/13LYWE/eQXhj63abMhwTdDAhtPU=" providerId="None" clId="Web-{9E44342B-592F-4A1C-B8A9-84D4D9630DD3}" dt="2025-09-15T09:14:02.933" v="13" actId="20577"/>
          <ac:spMkLst>
            <pc:docMk/>
            <pc:sldMk cId="1015110310" sldId="256"/>
            <ac:spMk id="7" creationId="{8942B2F4-3F60-4C89-FC55-5436D6823B4E}"/>
          </ac:spMkLst>
        </pc:spChg>
        <pc:spChg chg="mod">
          <ac:chgData name="Utilisateur" userId="2V98qG2Bfyq53eK/13LYWE/eQXhj63abMhwTdDAhtPU=" providerId="None" clId="Web-{9E44342B-592F-4A1C-B8A9-84D4D9630DD3}" dt="2025-09-15T09:14:05.902" v="14" actId="20577"/>
          <ac:spMkLst>
            <pc:docMk/>
            <pc:sldMk cId="1015110310" sldId="256"/>
            <ac:spMk id="16" creationId="{82860E27-43C2-1171-E43F-9A3A25B66F8A}"/>
          </ac:spMkLst>
        </pc:spChg>
        <pc:spChg chg="mod">
          <ac:chgData name="Utilisateur" userId="2V98qG2Bfyq53eK/13LYWE/eQXhj63abMhwTdDAhtPU=" providerId="None" clId="Web-{9E44342B-592F-4A1C-B8A9-84D4D9630DD3}" dt="2025-09-15T09:14:08.747" v="15" actId="20577"/>
          <ac:spMkLst>
            <pc:docMk/>
            <pc:sldMk cId="1015110310" sldId="256"/>
            <ac:spMk id="17" creationId="{7C9BD7A4-E4D6-CFA0-82E0-D10F18B4B1DC}"/>
          </ac:spMkLst>
        </pc:spChg>
        <pc:spChg chg="del">
          <ac:chgData name="Utilisateur" userId="2V98qG2Bfyq53eK/13LYWE/eQXhj63abMhwTdDAhtPU=" providerId="None" clId="Web-{9E44342B-592F-4A1C-B8A9-84D4D9630DD3}" dt="2025-09-15T09:13:58.980" v="11"/>
          <ac:spMkLst>
            <pc:docMk/>
            <pc:sldMk cId="1015110310" sldId="256"/>
            <ac:spMk id="18" creationId="{943A5D05-EBDF-DF9A-BE70-648B640BCFC7}"/>
          </ac:spMkLst>
        </pc:spChg>
        <pc:spChg chg="del">
          <ac:chgData name="Utilisateur" userId="2V98qG2Bfyq53eK/13LYWE/eQXhj63abMhwTdDAhtPU=" providerId="None" clId="Web-{9E44342B-592F-4A1C-B8A9-84D4D9630DD3}" dt="2025-09-15T09:13:58.980" v="10"/>
          <ac:spMkLst>
            <pc:docMk/>
            <pc:sldMk cId="1015110310" sldId="256"/>
            <ac:spMk id="19" creationId="{3D88B3AF-3980-2B51-6274-BBC0CF93CAE1}"/>
          </ac:spMkLst>
        </pc:spChg>
        <pc:spChg chg="del">
          <ac:chgData name="Utilisateur" userId="2V98qG2Bfyq53eK/13LYWE/eQXhj63abMhwTdDAhtPU=" providerId="None" clId="Web-{9E44342B-592F-4A1C-B8A9-84D4D9630DD3}" dt="2025-09-15T09:13:58.980" v="9"/>
          <ac:spMkLst>
            <pc:docMk/>
            <pc:sldMk cId="1015110310" sldId="256"/>
            <ac:spMk id="20" creationId="{E4B3BEC2-58CD-F376-E4A7-3A8802CEE95C}"/>
          </ac:spMkLst>
        </pc:spChg>
        <pc:spChg chg="del">
          <ac:chgData name="Utilisateur" userId="2V98qG2Bfyq53eK/13LYWE/eQXhj63abMhwTdDAhtPU=" providerId="None" clId="Web-{9E44342B-592F-4A1C-B8A9-84D4D9630DD3}" dt="2025-09-15T09:13:58.980" v="8"/>
          <ac:spMkLst>
            <pc:docMk/>
            <pc:sldMk cId="1015110310" sldId="256"/>
            <ac:spMk id="21" creationId="{7DE48344-96FD-C2D8-E766-ECAA5A4D72E4}"/>
          </ac:spMkLst>
        </pc:spChg>
        <pc:spChg chg="del">
          <ac:chgData name="Utilisateur" userId="2V98qG2Bfyq53eK/13LYWE/eQXhj63abMhwTdDAhtPU=" providerId="None" clId="Web-{9E44342B-592F-4A1C-B8A9-84D4D9630DD3}" dt="2025-09-15T09:13:58.980" v="7"/>
          <ac:spMkLst>
            <pc:docMk/>
            <pc:sldMk cId="1015110310" sldId="256"/>
            <ac:spMk id="24" creationId="{5524C671-96DB-D4F7-1ABC-DE2EF73AACDE}"/>
          </ac:spMkLst>
        </pc:spChg>
        <pc:spChg chg="del">
          <ac:chgData name="Utilisateur" userId="2V98qG2Bfyq53eK/13LYWE/eQXhj63abMhwTdDAhtPU=" providerId="None" clId="Web-{9E44342B-592F-4A1C-B8A9-84D4D9630DD3}" dt="2025-09-15T09:13:58.980" v="6"/>
          <ac:spMkLst>
            <pc:docMk/>
            <pc:sldMk cId="1015110310" sldId="256"/>
            <ac:spMk id="25" creationId="{40E72203-2CD2-467F-D470-02C242039B9E}"/>
          </ac:spMkLst>
        </pc:spChg>
        <pc:spChg chg="del">
          <ac:chgData name="Utilisateur" userId="2V98qG2Bfyq53eK/13LYWE/eQXhj63abMhwTdDAhtPU=" providerId="None" clId="Web-{9E44342B-592F-4A1C-B8A9-84D4D9630DD3}" dt="2025-09-15T09:13:58.980" v="5"/>
          <ac:spMkLst>
            <pc:docMk/>
            <pc:sldMk cId="1015110310" sldId="256"/>
            <ac:spMk id="26" creationId="{51D01302-1B6E-7E11-1051-740CADE1F1F8}"/>
          </ac:spMkLst>
        </pc:spChg>
        <pc:spChg chg="del">
          <ac:chgData name="Utilisateur" userId="2V98qG2Bfyq53eK/13LYWE/eQXhj63abMhwTdDAhtPU=" providerId="None" clId="Web-{9E44342B-592F-4A1C-B8A9-84D4D9630DD3}" dt="2025-09-15T09:13:58.980" v="4"/>
          <ac:spMkLst>
            <pc:docMk/>
            <pc:sldMk cId="1015110310" sldId="256"/>
            <ac:spMk id="27" creationId="{ACBF7254-0945-20E7-65DB-38F31E26262D}"/>
          </ac:spMkLst>
        </pc:spChg>
        <pc:spChg chg="del">
          <ac:chgData name="Utilisateur" userId="2V98qG2Bfyq53eK/13LYWE/eQXhj63abMhwTdDAhtPU=" providerId="None" clId="Web-{9E44342B-592F-4A1C-B8A9-84D4D9630DD3}" dt="2025-09-15T09:13:58.980" v="3"/>
          <ac:spMkLst>
            <pc:docMk/>
            <pc:sldMk cId="1015110310" sldId="256"/>
            <ac:spMk id="31" creationId="{803CBB22-AC7C-2F29-B4C8-964ACDF45C7F}"/>
          </ac:spMkLst>
        </pc:spChg>
        <pc:spChg chg="del">
          <ac:chgData name="Utilisateur" userId="2V98qG2Bfyq53eK/13LYWE/eQXhj63abMhwTdDAhtPU=" providerId="None" clId="Web-{9E44342B-592F-4A1C-B8A9-84D4D9630DD3}" dt="2025-09-15T09:13:58.980" v="2"/>
          <ac:spMkLst>
            <pc:docMk/>
            <pc:sldMk cId="1015110310" sldId="256"/>
            <ac:spMk id="32" creationId="{C44FBDF0-CA01-3D5A-AF94-E6140D987243}"/>
          </ac:spMkLst>
        </pc:spChg>
        <pc:spChg chg="del">
          <ac:chgData name="Utilisateur" userId="2V98qG2Bfyq53eK/13LYWE/eQXhj63abMhwTdDAhtPU=" providerId="None" clId="Web-{9E44342B-592F-4A1C-B8A9-84D4D9630DD3}" dt="2025-09-15T09:13:58.980" v="1"/>
          <ac:spMkLst>
            <pc:docMk/>
            <pc:sldMk cId="1015110310" sldId="256"/>
            <ac:spMk id="33" creationId="{F83CE717-A566-B2A2-3232-22E309F50A8E}"/>
          </ac:spMkLst>
        </pc:spChg>
        <pc:spChg chg="del">
          <ac:chgData name="Utilisateur" userId="2V98qG2Bfyq53eK/13LYWE/eQXhj63abMhwTdDAhtPU=" providerId="None" clId="Web-{9E44342B-592F-4A1C-B8A9-84D4D9630DD3}" dt="2025-09-15T09:13:58.980" v="0"/>
          <ac:spMkLst>
            <pc:docMk/>
            <pc:sldMk cId="1015110310" sldId="256"/>
            <ac:spMk id="34" creationId="{6FE40AF4-51A7-A5E0-20D0-BA08DD8BAA77}"/>
          </ac:spMkLst>
        </pc:spChg>
      </pc:sldChg>
    </pc:docChg>
  </pc:docChgLst>
  <pc:docChgLst>
    <pc:chgData name="Lucie Fontaine" userId="a0fee32cf494988a" providerId="LiveId" clId="{6B8F833F-4392-4C15-9636-8847594F98C2}"/>
    <pc:docChg chg="undo custSel modSld">
      <pc:chgData name="Lucie Fontaine" userId="a0fee32cf494988a" providerId="LiveId" clId="{6B8F833F-4392-4C15-9636-8847594F98C2}" dt="2025-09-05T16:01:42.959" v="102" actId="692"/>
      <pc:docMkLst>
        <pc:docMk/>
      </pc:docMkLst>
      <pc:sldChg chg="addSp delSp modSp mod">
        <pc:chgData name="Lucie Fontaine" userId="a0fee32cf494988a" providerId="LiveId" clId="{6B8F833F-4392-4C15-9636-8847594F98C2}" dt="2025-09-05T16:01:42.959" v="102" actId="692"/>
        <pc:sldMkLst>
          <pc:docMk/>
          <pc:sldMk cId="1015110310" sldId="256"/>
        </pc:sldMkLst>
        <pc:spChg chg="mod">
          <ac:chgData name="Lucie Fontaine" userId="a0fee32cf494988a" providerId="LiveId" clId="{6B8F833F-4392-4C15-9636-8847594F98C2}" dt="2025-09-05T15:59:14.525" v="76" actId="14100"/>
          <ac:spMkLst>
            <pc:docMk/>
            <pc:sldMk cId="1015110310" sldId="256"/>
            <ac:spMk id="4" creationId="{8C5E2428-E2F7-9908-FA3B-E7FE37528025}"/>
          </ac:spMkLst>
        </pc:spChg>
        <pc:spChg chg="mod">
          <ac:chgData name="Lucie Fontaine" userId="a0fee32cf494988a" providerId="LiveId" clId="{6B8F833F-4392-4C15-9636-8847594F98C2}" dt="2025-09-05T15:59:57.400" v="79" actId="1076"/>
          <ac:spMkLst>
            <pc:docMk/>
            <pc:sldMk cId="1015110310" sldId="256"/>
            <ac:spMk id="5" creationId="{416B326F-6DC2-7955-3629-DAAB73E59676}"/>
          </ac:spMkLst>
        </pc:spChg>
        <pc:spChg chg="mod">
          <ac:chgData name="Lucie Fontaine" userId="a0fee32cf494988a" providerId="LiveId" clId="{6B8F833F-4392-4C15-9636-8847594F98C2}" dt="2025-09-05T16:01:03.081" v="98" actId="1076"/>
          <ac:spMkLst>
            <pc:docMk/>
            <pc:sldMk cId="1015110310" sldId="256"/>
            <ac:spMk id="6" creationId="{6A5AD54A-03F9-183D-8349-B59C4E647D44}"/>
          </ac:spMkLst>
        </pc:spChg>
        <pc:spChg chg="mod">
          <ac:chgData name="Lucie Fontaine" userId="a0fee32cf494988a" providerId="LiveId" clId="{6B8F833F-4392-4C15-9636-8847594F98C2}" dt="2025-09-05T15:59:19.644" v="78" actId="113"/>
          <ac:spMkLst>
            <pc:docMk/>
            <pc:sldMk cId="1015110310" sldId="256"/>
            <ac:spMk id="7" creationId="{8942B2F4-3F60-4C89-FC55-5436D6823B4E}"/>
          </ac:spMkLst>
        </pc:spChg>
        <pc:spChg chg="add del mod">
          <ac:chgData name="Lucie Fontaine" userId="a0fee32cf494988a" providerId="LiveId" clId="{6B8F833F-4392-4C15-9636-8847594F98C2}" dt="2025-09-05T16:00:12.458" v="83" actId="1076"/>
          <ac:spMkLst>
            <pc:docMk/>
            <pc:sldMk cId="1015110310" sldId="256"/>
            <ac:spMk id="10" creationId="{651CEDA1-ABB4-4CF6-F9DA-77D210345D66}"/>
          </ac:spMkLst>
        </pc:spChg>
        <pc:spChg chg="add mod">
          <ac:chgData name="Lucie Fontaine" userId="a0fee32cf494988a" providerId="LiveId" clId="{6B8F833F-4392-4C15-9636-8847594F98C2}" dt="2025-09-05T15:59:19.644" v="78" actId="113"/>
          <ac:spMkLst>
            <pc:docMk/>
            <pc:sldMk cId="1015110310" sldId="256"/>
            <ac:spMk id="16" creationId="{82860E27-43C2-1171-E43F-9A3A25B66F8A}"/>
          </ac:spMkLst>
        </pc:spChg>
        <pc:spChg chg="add mod">
          <ac:chgData name="Lucie Fontaine" userId="a0fee32cf494988a" providerId="LiveId" clId="{6B8F833F-4392-4C15-9636-8847594F98C2}" dt="2025-09-05T15:59:19.644" v="78" actId="113"/>
          <ac:spMkLst>
            <pc:docMk/>
            <pc:sldMk cId="1015110310" sldId="256"/>
            <ac:spMk id="17" creationId="{7C9BD7A4-E4D6-CFA0-82E0-D10F18B4B1DC}"/>
          </ac:spMkLst>
        </pc:spChg>
        <pc:spChg chg="add mod">
          <ac:chgData name="Lucie Fontaine" userId="a0fee32cf494988a" providerId="LiveId" clId="{6B8F833F-4392-4C15-9636-8847594F98C2}" dt="2025-09-05T16:00:19.732" v="86" actId="1076"/>
          <ac:spMkLst>
            <pc:docMk/>
            <pc:sldMk cId="1015110310" sldId="256"/>
            <ac:spMk id="22" creationId="{298061B8-488A-D935-57F6-C0C05E25B75B}"/>
          </ac:spMkLst>
        </pc:spChg>
        <pc:spChg chg="add mod">
          <ac:chgData name="Lucie Fontaine" userId="a0fee32cf494988a" providerId="LiveId" clId="{6B8F833F-4392-4C15-9636-8847594F98C2}" dt="2025-09-05T16:00:28.524" v="88" actId="1076"/>
          <ac:spMkLst>
            <pc:docMk/>
            <pc:sldMk cId="1015110310" sldId="256"/>
            <ac:spMk id="23" creationId="{C3119BD3-06D7-62B9-3096-5586B95970C1}"/>
          </ac:spMkLst>
        </pc:spChg>
        <pc:spChg chg="add mod">
          <ac:chgData name="Lucie Fontaine" userId="a0fee32cf494988a" providerId="LiveId" clId="{6B8F833F-4392-4C15-9636-8847594F98C2}" dt="2025-09-05T16:01:42.959" v="102" actId="692"/>
          <ac:spMkLst>
            <pc:docMk/>
            <pc:sldMk cId="1015110310" sldId="256"/>
            <ac:spMk id="28" creationId="{D76F3D4F-7ADB-E8F5-DDB0-0626893CD124}"/>
          </ac:spMkLst>
        </pc:spChg>
        <pc:spChg chg="add mod">
          <ac:chgData name="Lucie Fontaine" userId="a0fee32cf494988a" providerId="LiveId" clId="{6B8F833F-4392-4C15-9636-8847594F98C2}" dt="2025-09-05T16:01:42.959" v="102" actId="692"/>
          <ac:spMkLst>
            <pc:docMk/>
            <pc:sldMk cId="1015110310" sldId="256"/>
            <ac:spMk id="29" creationId="{5D19629D-3FC0-0A08-DB6A-F753C14D2BED}"/>
          </ac:spMkLst>
        </pc:spChg>
        <pc:spChg chg="add mod">
          <ac:chgData name="Lucie Fontaine" userId="a0fee32cf494988a" providerId="LiveId" clId="{6B8F833F-4392-4C15-9636-8847594F98C2}" dt="2025-09-05T16:01:42.959" v="102" actId="692"/>
          <ac:spMkLst>
            <pc:docMk/>
            <pc:sldMk cId="1015110310" sldId="256"/>
            <ac:spMk id="30" creationId="{A1BC0232-6F46-6AA4-3AFF-39B29BF10CE1}"/>
          </ac:spMkLst>
        </pc:spChg>
      </pc:sldChg>
    </pc:docChg>
  </pc:docChgLst>
  <pc:docChgLst>
    <pc:chgData name="Utilisateur" userId="clMfvt7lU9xL19JLw1UEbyIc5yFoIUNKtuUHFB6QFjQ=" providerId="None" clId="Web-{1A0DD558-5CF2-4EE5-AC62-B681B994BDE6}"/>
    <pc:docChg chg="modSld">
      <pc:chgData name="Utilisateur" userId="clMfvt7lU9xL19JLw1UEbyIc5yFoIUNKtuUHFB6QFjQ=" providerId="None" clId="Web-{1A0DD558-5CF2-4EE5-AC62-B681B994BDE6}" dt="2025-09-12T14:39:24.572" v="3" actId="20577"/>
      <pc:docMkLst>
        <pc:docMk/>
      </pc:docMkLst>
      <pc:sldChg chg="modSp">
        <pc:chgData name="Utilisateur" userId="clMfvt7lU9xL19JLw1UEbyIc5yFoIUNKtuUHFB6QFjQ=" providerId="None" clId="Web-{1A0DD558-5CF2-4EE5-AC62-B681B994BDE6}" dt="2025-09-12T14:39:24.572" v="3" actId="20577"/>
        <pc:sldMkLst>
          <pc:docMk/>
          <pc:sldMk cId="1015110310" sldId="256"/>
        </pc:sldMkLst>
        <pc:spChg chg="mod">
          <ac:chgData name="Utilisateur" userId="clMfvt7lU9xL19JLw1UEbyIc5yFoIUNKtuUHFB6QFjQ=" providerId="None" clId="Web-{1A0DD558-5CF2-4EE5-AC62-B681B994BDE6}" dt="2025-09-12T14:39:00.978" v="0"/>
          <ac:spMkLst>
            <pc:docMk/>
            <pc:sldMk cId="1015110310" sldId="256"/>
            <ac:spMk id="4" creationId="{8C5E2428-E2F7-9908-FA3B-E7FE37528025}"/>
          </ac:spMkLst>
        </pc:spChg>
        <pc:spChg chg="mod">
          <ac:chgData name="Utilisateur" userId="clMfvt7lU9xL19JLw1UEbyIc5yFoIUNKtuUHFB6QFjQ=" providerId="None" clId="Web-{1A0DD558-5CF2-4EE5-AC62-B681B994BDE6}" dt="2025-09-12T14:39:00.994" v="1"/>
          <ac:spMkLst>
            <pc:docMk/>
            <pc:sldMk cId="1015110310" sldId="256"/>
            <ac:spMk id="5" creationId="{416B326F-6DC2-7955-3629-DAAB73E59676}"/>
          </ac:spMkLst>
        </pc:spChg>
        <pc:spChg chg="mod">
          <ac:chgData name="Utilisateur" userId="clMfvt7lU9xL19JLw1UEbyIc5yFoIUNKtuUHFB6QFjQ=" providerId="None" clId="Web-{1A0DD558-5CF2-4EE5-AC62-B681B994BDE6}" dt="2025-09-12T14:39:24.572" v="3" actId="20577"/>
          <ac:spMkLst>
            <pc:docMk/>
            <pc:sldMk cId="1015110310" sldId="256"/>
            <ac:spMk id="6" creationId="{6A5AD54A-03F9-183D-8349-B59C4E647D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98D3EC-9211-0772-F74D-C67CE1B5E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B55EAB-30E6-23EE-BEE6-6EA4B591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6E381B-BCE0-2CF6-AEEC-DB04B0AF7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260C11-6EFA-17F1-0B15-A6A6394D1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04A6FC-308F-BB0E-F12F-02FCF63A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60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9339A-15A5-F3C7-E2BA-4507B9200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C3F933-A7C7-EF1F-E18F-73F959382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A12D86-5F16-7A81-3A18-184B457A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7A66B6-12B3-EAB8-1C61-DA7C7F71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99099E-2CE3-A2EE-085F-C6114238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93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A9D8A2D-1AA6-B574-08A2-BE0C4AF0C1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ACCD48-51EA-82B9-1C97-59CA955D5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16614E-7596-FACF-8EA8-EAE7A1523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6B4E57-AD31-1663-A3B2-8AF29B836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048E65-3839-C012-3BD3-4244BC51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0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00D37-D9CA-ACDC-5429-ABF93A379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43912C-0C09-4C83-5F34-27DF44AC2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AD79F9-4839-CC7B-746D-8550E0342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2D0E27-E14E-740B-7303-7F9D89BE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123DD1-CF9C-4F84-965D-DE493D789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82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DA8463-FD4F-4412-AF3F-4BC0D6A8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E8CBB8-E8E4-527F-4FF2-C9826A360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22C5E7-DA20-050E-4C2A-D3CC3093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743E8-148C-C90E-4BD8-22190054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1D45C-F730-90DB-A0F6-119CC8AA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31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9FFAC9-DF65-8C69-73DF-C1ECCBD15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43F785-3FD4-C5B4-B5A3-7DAAE23A7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5F46AB-5209-6854-A0C0-4C8FFAB7F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A6BBEF-784A-FD63-7668-148306B94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D29BC8-CF03-C3DE-090C-D706F8BB5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0083E4-7415-2FDE-4315-08012A06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67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FB5D5B-7DBE-D9AD-F852-8DDAB61F8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BC5EAB-5923-9FEF-4366-1B237D475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E4CB9A-0792-5C6F-C8CB-45D53A983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1047ADE-0CD6-57DB-705E-160BF8DF9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916E67-9A5C-2464-EB7F-D4C32ECAF6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4FF3803-3300-514E-A4BE-F4241DDF9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A0661D6-0337-0C01-3958-C374417C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F738D0-9D22-08F8-FE4F-41D3AA69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12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A39E4-2C6C-8AC6-F3D2-08101F4E0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A979EF1-83B3-C4E5-32AB-38D7E0E2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F20B6F-7BD6-4FDB-9A91-BEBE1538E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F2C901-F4C3-35D4-EC75-F2FDC9928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82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65AFF99-125B-5E48-F310-815D45DA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12B58DD-96E1-8944-9989-6E9CCA1D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6E3680-E1EB-4457-BDBB-AD7900C0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39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72F5F2-03C6-F90D-60DA-2DBB5DD32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9447F7-3C83-6970-B9CE-AFA789B89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FB1BB0-65E1-018E-1D13-5FC7DD033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E0F35B-7962-0E1E-B132-4CAADC01E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BFFC35-2F10-C744-DC5D-7C570B29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355D17-71B9-BA84-B896-DD769740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24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77D18-03F6-470D-DAD4-EEF60909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7C4A4F-E1F0-E181-A9CD-88ACBA6BF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689BF9-FF00-8839-4D1B-D9C6457ED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EC94D9-9FF4-42FD-FEAD-464B052C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AF9ADA-E19F-F48F-45A2-2528C592C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6DCF4B-FBC4-39DB-5118-E9D895DF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73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C16D6B-B851-58AE-429A-CDCFFCACD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A2B8AD-9BD2-8955-DDE1-C181B1393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D3E07C-3477-82E5-715E-B6D6875D0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4555CC-5AB4-4274-B263-BD99B8879266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F600F2-7BC2-037F-6E6F-5CBA0CB6B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A00B2F-FB81-0FC0-8090-AAA4A2E1F0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6BD353-C453-40D0-B253-B570C52FA5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18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8C5E2428-E2F7-9908-FA3B-E7FE37528025}"/>
              </a:ext>
            </a:extLst>
          </p:cNvPr>
          <p:cNvSpPr/>
          <p:nvPr/>
        </p:nvSpPr>
        <p:spPr>
          <a:xfrm>
            <a:off x="627737" y="886540"/>
            <a:ext cx="1770023" cy="292705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Paragraph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6B326F-6DC2-7955-3629-DAAB73E59676}"/>
              </a:ext>
            </a:extLst>
          </p:cNvPr>
          <p:cNvSpPr/>
          <p:nvPr/>
        </p:nvSpPr>
        <p:spPr>
          <a:xfrm>
            <a:off x="2949059" y="886540"/>
            <a:ext cx="3550682" cy="292705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Key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words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A5AD54A-03F9-183D-8349-B59C4E647D44}"/>
              </a:ext>
            </a:extLst>
          </p:cNvPr>
          <p:cNvSpPr/>
          <p:nvPr/>
        </p:nvSpPr>
        <p:spPr>
          <a:xfrm>
            <a:off x="7051040" y="889160"/>
            <a:ext cx="3550682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Main idea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942B2F4-3F60-4C89-FC55-5436D6823B4E}"/>
              </a:ext>
            </a:extLst>
          </p:cNvPr>
          <p:cNvSpPr/>
          <p:nvPr/>
        </p:nvSpPr>
        <p:spPr>
          <a:xfrm>
            <a:off x="627737" y="1313231"/>
            <a:ext cx="177002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3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651CEDA1-ABB4-4CF6-F9DA-77D210345D66}"/>
              </a:ext>
            </a:extLst>
          </p:cNvPr>
          <p:cNvSpPr/>
          <p:nvPr/>
        </p:nvSpPr>
        <p:spPr>
          <a:xfrm>
            <a:off x="2949059" y="1313231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82860E27-43C2-1171-E43F-9A3A25B66F8A}"/>
              </a:ext>
            </a:extLst>
          </p:cNvPr>
          <p:cNvSpPr/>
          <p:nvPr/>
        </p:nvSpPr>
        <p:spPr>
          <a:xfrm>
            <a:off x="627737" y="1729920"/>
            <a:ext cx="177002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4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7C9BD7A4-E4D6-CFA0-82E0-D10F18B4B1DC}"/>
              </a:ext>
            </a:extLst>
          </p:cNvPr>
          <p:cNvSpPr/>
          <p:nvPr/>
        </p:nvSpPr>
        <p:spPr>
          <a:xfrm>
            <a:off x="627737" y="2146609"/>
            <a:ext cx="177002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6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98061B8-488A-D935-57F6-C0C05E25B75B}"/>
              </a:ext>
            </a:extLst>
          </p:cNvPr>
          <p:cNvSpPr/>
          <p:nvPr/>
        </p:nvSpPr>
        <p:spPr>
          <a:xfrm>
            <a:off x="2949059" y="1729920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C3119BD3-06D7-62B9-3096-5586B95970C1}"/>
              </a:ext>
            </a:extLst>
          </p:cNvPr>
          <p:cNvSpPr/>
          <p:nvPr/>
        </p:nvSpPr>
        <p:spPr>
          <a:xfrm>
            <a:off x="2949059" y="2146608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D76F3D4F-7ADB-E8F5-DDB0-0626893CD124}"/>
              </a:ext>
            </a:extLst>
          </p:cNvPr>
          <p:cNvSpPr/>
          <p:nvPr/>
        </p:nvSpPr>
        <p:spPr>
          <a:xfrm>
            <a:off x="7051040" y="1313231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5D19629D-3FC0-0A08-DB6A-F753C14D2BED}"/>
              </a:ext>
            </a:extLst>
          </p:cNvPr>
          <p:cNvSpPr/>
          <p:nvPr/>
        </p:nvSpPr>
        <p:spPr>
          <a:xfrm>
            <a:off x="7051040" y="1729920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A1BC0232-6F46-6AA4-3AFF-39B29BF10CE1}"/>
              </a:ext>
            </a:extLst>
          </p:cNvPr>
          <p:cNvSpPr/>
          <p:nvPr/>
        </p:nvSpPr>
        <p:spPr>
          <a:xfrm>
            <a:off x="7051040" y="2146608"/>
            <a:ext cx="3550682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  <p:extLst>
      <p:ext uri="{BB962C8B-B14F-4D97-AF65-F5344CB8AC3E}">
        <p14:creationId xmlns:p14="http://schemas.microsoft.com/office/powerpoint/2010/main" val="1015110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26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9</cp:revision>
  <dcterms:created xsi:type="dcterms:W3CDTF">2025-09-05T15:19:37Z</dcterms:created>
  <dcterms:modified xsi:type="dcterms:W3CDTF">2025-09-15T09:14:14Z</dcterms:modified>
</cp:coreProperties>
</file>